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4" r:id="rId11"/>
    <p:sldId id="265" r:id="rId12"/>
    <p:sldId id="266" r:id="rId13"/>
    <p:sldId id="267" r:id="rId14"/>
    <p:sldId id="279" r:id="rId15"/>
    <p:sldId id="278" r:id="rId16"/>
    <p:sldId id="268" r:id="rId17"/>
    <p:sldId id="277" r:id="rId18"/>
    <p:sldId id="270" r:id="rId19"/>
    <p:sldId id="271" r:id="rId20"/>
    <p:sldId id="272" r:id="rId21"/>
    <p:sldId id="273" r:id="rId22"/>
    <p:sldId id="274" r:id="rId23"/>
    <p:sldId id="275" r:id="rId24"/>
    <p:sldId id="280" r:id="rId25"/>
    <p:sldId id="28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C5A6"/>
    <a:srgbClr val="A6CD93"/>
    <a:srgbClr val="5DB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07" autoAdjust="0"/>
    <p:restoredTop sz="92559" autoAdjust="0"/>
  </p:normalViewPr>
  <p:slideViewPr>
    <p:cSldViewPr snapToGrid="0">
      <p:cViewPr varScale="1">
        <p:scale>
          <a:sx n="69" d="100"/>
          <a:sy n="69" d="100"/>
        </p:scale>
        <p:origin x="3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5E2CD-79AE-4ECB-BA9F-D18B741AB98F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5D9C0-F805-4BD0-AD8B-57AEE46F39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789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D9C0-F805-4BD0-AD8B-57AEE46F39A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84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45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7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3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17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29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8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77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0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70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643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0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7541A-C8DD-47E0-B7F6-A0847D9A804C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7B668-1F10-4E07-889C-0798C5436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4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74164"/>
          </a:xfrm>
          <a:solidFill>
            <a:srgbClr val="A6CD93"/>
          </a:solidFill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учреждение 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«Чунский многопрофильный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74164"/>
            <a:ext cx="12192000" cy="5583835"/>
          </a:xfrm>
          <a:solidFill>
            <a:srgbClr val="92D050"/>
          </a:solidFill>
        </p:spPr>
        <p:txBody>
          <a:bodyPr/>
          <a:lstStyle/>
          <a:p>
            <a:endParaRPr lang="ru-RU" sz="5400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endParaRPr lang="ru-RU" sz="54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ru-RU" sz="6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Спортивные </a:t>
            </a:r>
            <a:r>
              <a:rPr lang="ru-RU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мероприятия</a:t>
            </a:r>
            <a:br>
              <a:rPr lang="ru-RU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 2019-2020 </a:t>
            </a:r>
            <a:r>
              <a:rPr lang="ru-RU" sz="6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год</a:t>
            </a:r>
          </a:p>
          <a:p>
            <a:r>
              <a:rPr lang="ru-RU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6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подготовила: Руководитель физического воспитания 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Дубровина Марина Викторовна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428406"/>
          </a:xfrm>
          <a:solidFill>
            <a:srgbClr val="A6CD93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Кросс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«Золотая осень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100" dirty="0"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прошел согласно плану работы ГБПОУ ЧМТ </a:t>
            </a:r>
            <a:r>
              <a:rPr lang="ru-RU" sz="3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19 </a:t>
            </a:r>
            <a:r>
              <a:rPr lang="ru-RU" sz="3100" dirty="0">
                <a:latin typeface="Times New Roman" panose="02020603050405020304" pitchFamily="18" charset="0"/>
                <a:ea typeface="Calibri" panose="020F0502020204030204" pitchFamily="34" charset="0"/>
              </a:rPr>
              <a:t>сентября 2019 года. </a:t>
            </a:r>
            <a:endParaRPr lang="ru-RU" sz="3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57" y="2428406"/>
            <a:ext cx="5921115" cy="44295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28407"/>
            <a:ext cx="6022298" cy="442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33471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Туристический слёт «В гармонии с природой!»</a:t>
            </a: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был проведен 20.09.2019 г. на территории ГБПОУ ЧМТ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2" y="2334717"/>
            <a:ext cx="5636301" cy="433215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982" y="2334718"/>
            <a:ext cx="6099802" cy="433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1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1319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«Кросс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нации».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21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сентября 2019 г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234" y="1759755"/>
            <a:ext cx="3187747" cy="514480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0" y="1743177"/>
            <a:ext cx="3043003" cy="514480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72854" y="5876903"/>
            <a:ext cx="3202898" cy="1299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Аниканов К.- 8 место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Рудницкий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 -13 место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732" y="1713199"/>
            <a:ext cx="3489483" cy="514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4359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Первенство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техникума по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мини-футболу</a:t>
            </a:r>
            <a:b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02.10.2019 г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919" y="2143594"/>
            <a:ext cx="5806189" cy="44370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3" y="2143594"/>
            <a:ext cx="5741232" cy="44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05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Районное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мероприятие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ВСЕРОССИЙСКИЙ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 ХОДЬБЫ-2019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приняли работники ГБПОУ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ЧМТ 06.10.2019 г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0811">
            <a:off x="790412" y="1932360"/>
            <a:ext cx="5996066" cy="459766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25" y="1690688"/>
            <a:ext cx="3757532" cy="50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8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8856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ружеский матч по мини- футболу среди педагогов и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</a:t>
            </a:r>
            <a:b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11.10.2019 г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26928" r="215" b="-490"/>
          <a:stretch/>
        </p:blipFill>
        <p:spPr>
          <a:xfrm>
            <a:off x="5966086" y="2246936"/>
            <a:ext cx="6225914" cy="447456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6936"/>
            <a:ext cx="5856157" cy="4474564"/>
          </a:xfrm>
        </p:spPr>
      </p:pic>
    </p:spTree>
    <p:extLst>
      <p:ext uri="{BB962C8B-B14F-4D97-AF65-F5344CB8AC3E}">
        <p14:creationId xmlns:p14="http://schemas.microsoft.com/office/powerpoint/2010/main" val="302150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506661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Региональные соревнования по мини-футболу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Братск </a:t>
            </a: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5.11.2019 - 06.11.2019г база ДС «Металлург»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99654" y="2506661"/>
            <a:ext cx="10515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93" y="2506661"/>
            <a:ext cx="5975585" cy="43513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89" y="2506662"/>
            <a:ext cx="547091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12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4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Флешмоб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«Зажигай здоровье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!»</a:t>
            </a:r>
            <a:b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12.11.2019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859" y="1986770"/>
            <a:ext cx="5881141" cy="479253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6770"/>
            <a:ext cx="6265888" cy="47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56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26351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Первенство техникума по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теннису </a:t>
            </a:r>
            <a:b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14.11 2019г на базе ГБПОУ ЧМТ </a:t>
            </a:r>
            <a:endParaRPr lang="ru-RU" sz="4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8" y="2353455"/>
            <a:ext cx="4946754" cy="44146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43" y="2353454"/>
            <a:ext cx="5416446" cy="441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5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15541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«Ночь ГТО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МБУСП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«Спортивная школа»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Легкая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атлетика 28.11.2020 год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084" y="2135407"/>
            <a:ext cx="2788171" cy="45027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5406"/>
            <a:ext cx="4490261" cy="3427871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195" y="2624900"/>
            <a:ext cx="4558955" cy="3523741"/>
          </a:xfrm>
        </p:spPr>
      </p:pic>
    </p:spTree>
    <p:extLst>
      <p:ext uri="{BB962C8B-B14F-4D97-AF65-F5344CB8AC3E}">
        <p14:creationId xmlns:p14="http://schemas.microsoft.com/office/powerpoint/2010/main" val="205065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06864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Первенство техникума по Стрит-болу</a:t>
            </a:r>
            <a:b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03.12.2019 г</a:t>
            </a:r>
            <a:endParaRPr lang="ru-RU" sz="4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379"/>
            <a:ext cx="5788477" cy="465762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49" y="2200378"/>
            <a:ext cx="5756224" cy="465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54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Эстафета посвященная всемирному дню борьбы с ВИЧ/СПИДом «Ради жизни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10.12.2019г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4" y="1837374"/>
            <a:ext cx="5690773" cy="5020626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941" y="1837374"/>
            <a:ext cx="6217059" cy="5020626"/>
          </a:xfrm>
        </p:spPr>
      </p:pic>
    </p:spTree>
    <p:extLst>
      <p:ext uri="{BB962C8B-B14F-4D97-AF65-F5344CB8AC3E}">
        <p14:creationId xmlns:p14="http://schemas.microsoft.com/office/powerpoint/2010/main" val="1252440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6864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Сдача комплекса норм- «ГТО»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894" y="2068643"/>
            <a:ext cx="4412106" cy="47893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657" y="2068643"/>
            <a:ext cx="3062344" cy="47893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" y="2068644"/>
            <a:ext cx="4601980" cy="478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97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 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Комплекс-ГТО 2019г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600" y="1690688"/>
            <a:ext cx="2991462" cy="51673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" y="1690688"/>
            <a:ext cx="5621312" cy="5167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566" y="1690688"/>
            <a:ext cx="3198503" cy="51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29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Первенство техникума по </a:t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«Лыжным гонкам»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" y="1825625"/>
            <a:ext cx="5915625" cy="5032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858" y="1825624"/>
            <a:ext cx="605143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87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соревнования по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«Троеборью»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31.01.2020 г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77" y="1690689"/>
            <a:ext cx="6061023" cy="51673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772"/>
            <a:ext cx="6118240" cy="511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06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Районное мероприятие</a:t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«ГТО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Армия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едины» </a:t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06.02.2020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6071016" cy="5032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183"/>
            <a:ext cx="6071016" cy="477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91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8382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Районное мероприятие «Лыжные гонки»</a:t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преподавателей</a:t>
            </a:r>
            <a:b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09.02.2020 г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774" y="1783830"/>
            <a:ext cx="6655633" cy="507417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6" y="1783830"/>
            <a:ext cx="3622624" cy="507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64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1893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Районное мероприятие военно-спортивная игра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Поколение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16.02.2020г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6" name="Picture 2" descr="C:\Users\Администратор\Desktop\Лазебных\фото 2019-2020\IMG-8ec437beba8eb375341003ecd865dea5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036" y="1897038"/>
            <a:ext cx="5486454" cy="3919587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Лазебных\фото 2019-2020\IMG-39f4580807ca70be8ba5cb750cad6bec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3626" y="2659046"/>
            <a:ext cx="5021537" cy="3766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46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Первенство техникума по «Шашкам»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26.02.2020 г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50" y="1825625"/>
            <a:ext cx="3933995" cy="5032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16" y="1825625"/>
            <a:ext cx="3483643" cy="5032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995" y="1825625"/>
            <a:ext cx="3502055" cy="50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04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Спартакиада-2020г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Региональные соревнования по </a:t>
            </a:r>
            <a:b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«Лыжным гонкам» </a:t>
            </a:r>
            <a:b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Лыжная база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«Спартак» 02.03.2020 г</a:t>
            </a:r>
            <a:endParaRPr lang="ru-RU" sz="3600" b="1" dirty="0"/>
          </a:p>
        </p:txBody>
      </p:sp>
      <p:pic>
        <p:nvPicPr>
          <p:cNvPr id="2050" name="Picture 2" descr="C:\Users\Администратор\Desktop\Лазебных\фото 2019-2020\IMG-38e634dfd1a4c3c301e084a7d80d0da6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1308" y="1825625"/>
            <a:ext cx="7398327" cy="46379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476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Первенство техникума по «Троеборью»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17.03.2020г</a:t>
            </a: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Администратор\Desktop\Лазебных\фото 2019-2020\IMG-a5bd87c2068e11cfcf4476a65095a87a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6518"/>
          <a:stretch>
            <a:fillRect/>
          </a:stretch>
        </p:blipFill>
        <p:spPr bwMode="auto">
          <a:xfrm>
            <a:off x="3144982" y="2143245"/>
            <a:ext cx="5777345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1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07126"/>
          </a:xfrm>
          <a:solidFill>
            <a:srgbClr val="A6CD93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Дистанционная олимпиада по физической культуре и спорту, посвященная Всемирному Дню </a:t>
            </a:r>
            <a:r>
              <a:rPr lang="ru-RU" dirty="0" smtClean="0"/>
              <a:t>Здоровья 15.04.2020года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9BC5A6"/>
          </a:solidFill>
        </p:spPr>
        <p:txBody>
          <a:bodyPr>
            <a:normAutofit fontScale="62500" lnSpcReduction="20000"/>
          </a:bodyPr>
          <a:lstStyle/>
          <a:p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участников: 82 участника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Олимпиаде приняли группы 1-2 курсов: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-П-19 в кол-ве 20 обучающихся, набравших 161 балл,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-А-18 в кол-ве 20 обучающихся, набравших 147 баллов,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-Пр-19 в кол-ве 16 обучающихся, набравших 137 баллов,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-Тор-18 в кол-ве 8 обучающихся, набравших 66 баллов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-А-19 в кол-ве 7 обучающихся, набравших 55 баллов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-С-18 в кол-ве 6 обучающихся, набравших 47 баллов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-ОШО-19 в кол-ве 5 обучающихся, набравших 33 балла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31817"/>
          </a:xfrm>
          <a:solidFill>
            <a:srgbClr val="A6CD93"/>
          </a:solidFill>
        </p:spPr>
        <p:txBody>
          <a:bodyPr/>
          <a:lstStyle/>
          <a:p>
            <a:pPr algn="ctr"/>
            <a:r>
              <a:rPr lang="ru-RU" dirty="0" smtClean="0"/>
              <a:t>Конкурс рисунков посвященный Всемирному дню без табака «Мы за ЗОЖ» 27.04.2020 г</a:t>
            </a:r>
            <a:endParaRPr lang="ru-RU" dirty="0"/>
          </a:p>
        </p:txBody>
      </p:sp>
      <p:pic>
        <p:nvPicPr>
          <p:cNvPr id="1026" name="Picture 2" descr="C:\Users\Администратор\Downloads\IMG-62ae52b39ec92b930e86e5b532764711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461655" y="658089"/>
            <a:ext cx="3616039" cy="5763492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ownloads\IMG-f547964ecd8a238afbe084b1700fb074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1731" y="2605429"/>
            <a:ext cx="5134592" cy="3225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250</Words>
  <Application>Microsoft Office PowerPoint</Application>
  <PresentationFormat>Широкоэкранный</PresentationFormat>
  <Paragraphs>45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Государственное бюджетное профессиональное учреждение  «Чунский многопрофильный техникум»</vt:lpstr>
      <vt:lpstr>                  Кросс «Золотая осень» традиционно прошел согласно плану работы ГБПОУ ЧМТ  19 сентября 2019 года. </vt:lpstr>
      <vt:lpstr>Туристический слёт «В гармонии с природой!» был проведен 20.09.2019 г. на территории ГБПОУ ЧМТ</vt:lpstr>
      <vt:lpstr>«Кросс нации». 21 сентября 2019 г</vt:lpstr>
      <vt:lpstr>     Первенство техникума по мини-футболу 02.10.2019 г </vt:lpstr>
      <vt:lpstr> Районное мероприятие ВСЕРОССИЙСКИЙ ДЕНЬ ХОДЬБЫ-2019 Участие приняли работники ГБПОУ ЧМТ 06.10.2019 г </vt:lpstr>
      <vt:lpstr>Дружеский матч по мини- футболу среди педагогов и обучающихся 11.10.2019 г</vt:lpstr>
      <vt:lpstr>Региональные соревнования по мини-футболу  г. Братск 5.11.2019 - 06.11.2019г база ДС «Металлург»</vt:lpstr>
      <vt:lpstr>       Флешмоб  «Зажигай здоровье!» 12.11.2019</vt:lpstr>
      <vt:lpstr>Первенство техникума по теннису  14.11 2019г на базе ГБПОУ ЧМТ </vt:lpstr>
      <vt:lpstr>«Ночь ГТО» МБУСП «Спортивная школа» Легкая атлетика 28.11.2020 год</vt:lpstr>
      <vt:lpstr>Первенство техникума по Стрит-болу 03.12.2019 г</vt:lpstr>
      <vt:lpstr>Эстафета посвященная всемирному дню борьбы с ВИЧ/СПИДом «Ради жизни»  10.12.2019г</vt:lpstr>
      <vt:lpstr>    Сдача комплекса норм- «ГТО»</vt:lpstr>
      <vt:lpstr>      Комплекс-ГТО 2019г</vt:lpstr>
      <vt:lpstr>Первенство техникума по  «Лыжным гонкам»</vt:lpstr>
      <vt:lpstr>Региональные соревнования по  «Троеборью» 31.01.2020 г</vt:lpstr>
      <vt:lpstr> Районное мероприятие «ГТО и Армия едины»  06.02.2020  </vt:lpstr>
      <vt:lpstr>  Районное мероприятие «Лыжные гонки» Участие преподавателей 09.02.2020 г  </vt:lpstr>
      <vt:lpstr> Районное мероприятие военно-спортивная игра  «Поколение NEXT» 16.02.2020г </vt:lpstr>
      <vt:lpstr>Первенство техникума по «Шашкам» 26.02.2020 г</vt:lpstr>
      <vt:lpstr>Спартакиада-2020г  Региональные соревнования по  «Лыжным гонкам»  Лыжная база «Спартак» 02.03.2020 г</vt:lpstr>
      <vt:lpstr>Первенство техникума по «Троеборью» 17.03.2020г. </vt:lpstr>
      <vt:lpstr>Дистанционная олимпиада по физической культуре и спорту, посвященная Всемирному Дню Здоровья 15.04.2020года</vt:lpstr>
      <vt:lpstr>Конкурс рисунков посвященный Всемирному дню без табака «Мы за ЗОЖ» 27.04.2020 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профессиональное учреждение  «Чунский многопрофильный техникум</dc:title>
  <dc:creator>Пользователь</dc:creator>
  <cp:lastModifiedBy>XTreme.ws</cp:lastModifiedBy>
  <cp:revision>31</cp:revision>
  <dcterms:created xsi:type="dcterms:W3CDTF">2020-06-06T04:02:01Z</dcterms:created>
  <dcterms:modified xsi:type="dcterms:W3CDTF">2020-06-10T07:18:50Z</dcterms:modified>
</cp:coreProperties>
</file>