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425E1-3AF1-43D1-89C1-1AF3ED11F878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jp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8610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Отчет </a:t>
            </a: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по </a:t>
            </a: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>проведению </a:t>
            </a: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областной  </a:t>
            </a:r>
            <a:b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Недели </a:t>
            </a: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>по профилактике употребления табачных изделий </a:t>
            </a: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«</a:t>
            </a: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>Мы за чистые лёгкие!».</a:t>
            </a:r>
            <a:br>
              <a:rPr lang="ru-RU" sz="3200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>Неделя приурочена  к  31 мая  «Всемирному дню без табака</a:t>
            </a: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»</a:t>
            </a:r>
            <a:b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22-26 </a:t>
            </a:r>
            <a:r>
              <a:rPr lang="ru-RU" sz="3200" dirty="0">
                <a:solidFill>
                  <a:srgbClr val="0070C0"/>
                </a:solidFill>
                <a:latin typeface="Futura Md BT" pitchFamily="34" charset="0"/>
              </a:rPr>
              <a:t>мая 2017 </a:t>
            </a:r>
            <a:r>
              <a:rPr lang="ru-RU" sz="3200" dirty="0" smtClean="0">
                <a:solidFill>
                  <a:srgbClr val="0070C0"/>
                </a:solidFill>
                <a:latin typeface="Futura Md BT" pitchFamily="34" charset="0"/>
              </a:rPr>
              <a:t>года</a:t>
            </a:r>
            <a:endParaRPr lang="en-US" sz="3200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88640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Государственное бюджетное профессиональное </a:t>
            </a:r>
          </a:p>
          <a:p>
            <a:pPr algn="ctr"/>
            <a:r>
              <a:rPr lang="ru-RU" dirty="0" smtClean="0"/>
              <a:t>образовательное учреждение Иркутской области </a:t>
            </a:r>
          </a:p>
          <a:p>
            <a:pPr algn="ctr"/>
            <a:r>
              <a:rPr lang="ru-RU" dirty="0" smtClean="0"/>
              <a:t>«Чунский многопрофильный техникум»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408" y="1484784"/>
            <a:ext cx="8157592" cy="1205849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  <a:t>«Кто владеет дыханием, </a:t>
            </a:r>
            <a:r>
              <a:rPr lang="ru-RU" sz="3200" b="1" dirty="0" smtClean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Futura Md BT" pitchFamily="34" charset="0"/>
              </a:rPr>
              <a:t>тот </a:t>
            </a:r>
            <a: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  <a:t>управляет своей судьбой</a:t>
            </a:r>
            <a:r>
              <a:rPr lang="ru-RU" sz="3200" b="1" dirty="0" smtClean="0">
                <a:solidFill>
                  <a:srgbClr val="0070C0"/>
                </a:solidFill>
                <a:latin typeface="Futura Md BT" pitchFamily="34" charset="0"/>
              </a:rPr>
              <a:t>»</a:t>
            </a:r>
            <a: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  <a:t> </a:t>
            </a:r>
            <a:b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  <a:t>              (восточная мудрость)</a:t>
            </a:r>
            <a:b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</a:br>
            <a: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Futura Md BT" pitchFamily="34" charset="0"/>
              </a:rPr>
            </a:br>
            <a:endParaRPr lang="en-US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711"/>
            <a:ext cx="2016224" cy="1901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2348880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Цель: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Создание условий для снижения рисков употребления  табачных изделий  участниками образовательного процесса.</a:t>
            </a:r>
          </a:p>
          <a:p>
            <a:r>
              <a:rPr lang="ru-RU" dirty="0"/>
              <a:t>Задачи:</a:t>
            </a:r>
          </a:p>
          <a:p>
            <a:pPr marL="285750" indent="-285750">
              <a:buBlip>
                <a:blip r:embed="rId4"/>
              </a:buBlip>
            </a:pPr>
            <a:r>
              <a:rPr lang="ru-RU" dirty="0" smtClean="0"/>
              <a:t>выявить </a:t>
            </a:r>
            <a:r>
              <a:rPr lang="ru-RU" dirty="0"/>
              <a:t>исходный уровень информированности подростков об опасности употребления </a:t>
            </a:r>
            <a:r>
              <a:rPr lang="ru-RU" dirty="0" smtClean="0"/>
              <a:t>табака;</a:t>
            </a:r>
          </a:p>
          <a:p>
            <a:pPr marL="285750" indent="-285750">
              <a:buBlip>
                <a:blip r:embed="rId4"/>
              </a:buBlip>
            </a:pPr>
            <a:r>
              <a:rPr lang="ru-RU" dirty="0" smtClean="0"/>
              <a:t>сформировать </a:t>
            </a:r>
            <a:r>
              <a:rPr lang="ru-RU" dirty="0"/>
              <a:t>у обучающихся отрицательное отношение к употреблению табачных </a:t>
            </a:r>
            <a:r>
              <a:rPr lang="ru-RU" dirty="0" smtClean="0"/>
              <a:t>изделий;</a:t>
            </a:r>
          </a:p>
          <a:p>
            <a:pPr marL="285750" indent="-285750">
              <a:buBlip>
                <a:blip r:embed="rId4"/>
              </a:buBlip>
            </a:pPr>
            <a:r>
              <a:rPr lang="ru-RU" dirty="0" smtClean="0"/>
              <a:t>расширить </a:t>
            </a:r>
            <a:r>
              <a:rPr lang="ru-RU" dirty="0"/>
              <a:t>представление подростков о замещении употребления табачных изделий (активная трудовая деятельность, спорт, творчество, подвижные игры</a:t>
            </a:r>
            <a:r>
              <a:rPr lang="ru-RU" dirty="0" smtClean="0"/>
              <a:t>);</a:t>
            </a:r>
          </a:p>
          <a:p>
            <a:pPr marL="285750" indent="-285750">
              <a:buBlip>
                <a:blip r:embed="rId4"/>
              </a:buBlip>
            </a:pPr>
            <a:r>
              <a:rPr lang="ru-RU" dirty="0" smtClean="0"/>
              <a:t>развить </a:t>
            </a:r>
            <a:r>
              <a:rPr lang="ru-RU" dirty="0"/>
              <a:t>у обучающихся навыки проявления силы воли и принятия собственных решений (выбор</a:t>
            </a:r>
            <a:r>
              <a:rPr lang="ru-RU" dirty="0" smtClean="0"/>
              <a:t>);</a:t>
            </a:r>
          </a:p>
          <a:p>
            <a:pPr marL="285750" indent="-285750">
              <a:buBlip>
                <a:blip r:embed="rId4"/>
              </a:buBlip>
            </a:pPr>
            <a:r>
              <a:rPr lang="ru-RU" dirty="0" smtClean="0"/>
              <a:t>проверить </a:t>
            </a:r>
            <a:r>
              <a:rPr lang="ru-RU" dirty="0"/>
              <a:t>уровень усвоения информации.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-10117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rgbClr val="0070C0"/>
                </a:solidFill>
                <a:latin typeface="Futura Md BT" pitchFamily="34" charset="0"/>
              </a:rPr>
              <a:t>В рамках акции были проведены следующие мероприятия:</a:t>
            </a:r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973217"/>
            <a:ext cx="7149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 день</a:t>
            </a:r>
            <a:r>
              <a:rPr lang="ru-RU" b="1" dirty="0" smtClean="0"/>
              <a:t>. (22.05.2017г.)</a:t>
            </a:r>
            <a:endParaRPr lang="ru-RU" b="1" dirty="0"/>
          </a:p>
          <a:p>
            <a:pPr algn="ctr"/>
            <a:r>
              <a:rPr lang="ru-RU" dirty="0"/>
              <a:t>Открытие Недели.</a:t>
            </a:r>
          </a:p>
          <a:p>
            <a:r>
              <a:rPr lang="ru-RU" dirty="0"/>
              <a:t>А) Приветствие и информирование участников  недели.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3" y="2044139"/>
            <a:ext cx="3751460" cy="1960925"/>
          </a:xfrm>
          <a:prstGeom prst="rect">
            <a:avLst/>
          </a:prstGeom>
        </p:spPr>
      </p:pic>
      <p:pic>
        <p:nvPicPr>
          <p:cNvPr id="6" name="Picture 2" descr="C:\Users\Admin\Desktop\все фото группы П16\P_20170525_1253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" t="2820" r="-1214" b="11869"/>
          <a:stretch/>
        </p:blipFill>
        <p:spPr bwMode="auto">
          <a:xfrm>
            <a:off x="5539835" y="2044139"/>
            <a:ext cx="3064731" cy="196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Админ\Desktop\фотки\школа2016\20160505_0933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67022"/>
            <a:ext cx="3089989" cy="2562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6" r="14891"/>
          <a:stretch/>
        </p:blipFill>
        <p:spPr bwMode="auto">
          <a:xfrm>
            <a:off x="1763688" y="4167022"/>
            <a:ext cx="3024336" cy="25624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348171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260648"/>
            <a:ext cx="7149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Б)</a:t>
            </a:r>
            <a:r>
              <a:rPr lang="ru-RU" b="1" dirty="0"/>
              <a:t> Классные часы на темы:</a:t>
            </a:r>
          </a:p>
          <a:p>
            <a:pPr marL="285750" indent="-285750">
              <a:buBlip>
                <a:blip r:embed="rId3"/>
              </a:buBlip>
            </a:pPr>
            <a:r>
              <a:rPr lang="ru-RU" dirty="0"/>
              <a:t> «Легко дышать- легко жить!»</a:t>
            </a:r>
          </a:p>
          <a:p>
            <a:pPr marL="285750" indent="-285750">
              <a:buBlip>
                <a:blip r:embed="rId3"/>
              </a:buBlip>
            </a:pPr>
            <a:r>
              <a:rPr lang="ru-RU" dirty="0"/>
              <a:t>«За чистые легкие!»</a:t>
            </a:r>
          </a:p>
          <a:p>
            <a:pPr marL="285750" indent="-285750">
              <a:buBlip>
                <a:blip r:embed="rId3"/>
              </a:buBlip>
            </a:pPr>
            <a:r>
              <a:rPr lang="ru-RU" dirty="0"/>
              <a:t>«Курить – здоровью вредить</a:t>
            </a:r>
            <a:r>
              <a:rPr lang="ru-RU" dirty="0" smtClean="0"/>
              <a:t>»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 descr="M:\фото\IMG_20170530_1153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547" y="3619107"/>
            <a:ext cx="1897933" cy="2402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Ольга\Desktop\Новая папка (2)\SDC187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343" y="1818701"/>
            <a:ext cx="2501335" cy="1535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Ольга\Desktop\фото\SDC1961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056" y="1785903"/>
            <a:ext cx="2759209" cy="2153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Admin\Desktop\все фото группы П16\P_20170525_13380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63" y="3619107"/>
            <a:ext cx="250426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C:\Users\Admin\Desktop\все фото группы П16\P_20170525_13444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307" y="3993128"/>
            <a:ext cx="2847420" cy="2171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96" y="28764"/>
            <a:ext cx="2977988" cy="152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Admin\Desktop\все фото группы П16\P_20170525_13382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25" y="1783162"/>
            <a:ext cx="2160240" cy="1799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20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260648"/>
            <a:ext cx="7149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 день (23.05.2017г.)</a:t>
            </a:r>
            <a:endParaRPr lang="ru-RU" b="1" dirty="0"/>
          </a:p>
          <a:p>
            <a:pPr algn="ctr"/>
            <a:r>
              <a:rPr lang="ru-RU" dirty="0"/>
              <a:t>Проведение спортивных соревнований 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/>
              <a:t>День спорта и здоровья». </a:t>
            </a:r>
          </a:p>
        </p:txBody>
      </p:sp>
      <p:pic>
        <p:nvPicPr>
          <p:cNvPr id="4" name="Picture 2" descr="C:\Users\Ольга\Desktop\фото соревнование 2017 волейбол\соревнования\SDC19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490297"/>
            <a:ext cx="3528391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Ольга\Desktop\фото соревнование 2017 волейбол\соревнования\SDC1918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40"/>
          <a:stretch/>
        </p:blipFill>
        <p:spPr bwMode="auto">
          <a:xfrm>
            <a:off x="5040742" y="3852750"/>
            <a:ext cx="2627602" cy="261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Ольга\Desktop\фото соревнование 2017 волейбол\соревнования\SDC19249.JPG"/>
          <p:cNvPicPr>
            <a:picLocks noGrp="1"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3890361"/>
            <a:ext cx="3528391" cy="261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619" y="133974"/>
            <a:ext cx="1594029" cy="129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Documents and Settings\Admin\Рабочий стол\для презентации\20151209_13473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92" y="1490296"/>
            <a:ext cx="2615552" cy="2282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2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116632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ctr"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день (24.05.2017г.)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Проведение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круглого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стола </a:t>
            </a:r>
          </a:p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педагогом психологом школы №1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по теме </a:t>
            </a:r>
          </a:p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Мы за чистые лёгкие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!»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85" y="1600750"/>
            <a:ext cx="2717240" cy="2037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1600750"/>
            <a:ext cx="2736304" cy="205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77" y="3717032"/>
            <a:ext cx="2706747" cy="2030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07336" y="3366149"/>
            <a:ext cx="2761523" cy="2071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333" y="3717032"/>
            <a:ext cx="2753932" cy="2065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Картинки по запросу дыши легк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411" y="543443"/>
            <a:ext cx="1625806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22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15028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день (25.05.2017г.)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Организация выставки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творческих работ «Мы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чистые легкие!», проведение коммуникативных занятий для обучающихся.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Выставка «Мы за чистые легкие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!»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Picture 2" descr="E:\Фото\DSCF1033.jpg"/>
          <p:cNvPicPr>
            <a:picLocks noGrp="1" noChangeAspect="1" noChangeArrowheads="1"/>
          </p:cNvPicPr>
          <p:nvPr/>
        </p:nvPicPr>
        <p:blipFill rotWithShape="1">
          <a:blip r:embed="rId3" cstate="email"/>
          <a:srcRect r="40205" b="37208"/>
          <a:stretch/>
        </p:blipFill>
        <p:spPr bwMode="auto">
          <a:xfrm>
            <a:off x="1403649" y="1628800"/>
            <a:ext cx="1872207" cy="2032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E:\Фото\IMG_4030.JPG"/>
          <p:cNvPicPr>
            <a:picLocks noChangeAspect="1" noChangeArrowheads="1"/>
          </p:cNvPicPr>
          <p:nvPr/>
        </p:nvPicPr>
        <p:blipFill rotWithShape="1">
          <a:blip r:embed="rId4" cstate="email"/>
          <a:srcRect l="740" t="600" r="-740" b="-600"/>
          <a:stretch/>
        </p:blipFill>
        <p:spPr bwMode="auto">
          <a:xfrm>
            <a:off x="3347865" y="1628800"/>
            <a:ext cx="2500948" cy="2032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Admin\Desktop\все фото группы П16\P_20170525_13545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r="11351"/>
          <a:stretch/>
        </p:blipFill>
        <p:spPr bwMode="auto">
          <a:xfrm>
            <a:off x="1431468" y="3789040"/>
            <a:ext cx="242045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Admin\Desktop\все фото группы П16\P_20170525_12572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97" y="1641886"/>
            <a:ext cx="1298183" cy="2019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Admin\Desktop\все фото группы П16\P_20170525_1257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822" y="1628800"/>
            <a:ext cx="1603506" cy="2032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Admin\Desktop\все фото группы П16\P_20170525_12573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685" y="3789039"/>
            <a:ext cx="2332795" cy="2232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\Desktop\все фото группы П16\P_20170525_12573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01" y="3789040"/>
            <a:ext cx="2637316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49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25789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Проведение коммуникативных занятий для обучающихся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«Учимся общаться и взаимодействовать без табака».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C:\Users\Ольга\Desktop\фото\SDC196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939376"/>
            <a:ext cx="2880320" cy="2516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3" name="Рисунок 22" descr="Описание: C:\Users\Admin\Desktop\все фото группы П16\P_20170519_1314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12" y="3951418"/>
            <a:ext cx="3343276" cy="2504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Рисунок 1" descr="Описание: C:\Users\Связной\Desktop\ФОТО март 17\DSC_00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43387"/>
            <a:ext cx="4586288" cy="2582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67" y="1148958"/>
            <a:ext cx="2629685" cy="2136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9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8157592" cy="12058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solidFill>
                <a:srgbClr val="0070C0"/>
              </a:solidFill>
              <a:latin typeface="Futura Md BT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1663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день (26.05.2017г.)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  <a:tabLst>
                <a:tab pos="63055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Подведение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итогов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  <a:tabLst>
                <a:tab pos="63055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Недели профилактики употребления табачных изделий». </a:t>
            </a:r>
            <a:endParaRPr lang="ru-RU" sz="11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  <a:tabLst>
                <a:tab pos="63055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опроса (обратной связи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M:\фото\IMG_20170530_1147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50" b="52858"/>
          <a:stretch/>
        </p:blipFill>
        <p:spPr bwMode="auto">
          <a:xfrm>
            <a:off x="3707904" y="1893025"/>
            <a:ext cx="266429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M:\фото\IMG_20170530_11480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0" b="50076"/>
          <a:stretch/>
        </p:blipFill>
        <p:spPr bwMode="auto">
          <a:xfrm>
            <a:off x="1548388" y="1316961"/>
            <a:ext cx="2036188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Картинки по запросу опросник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44" y="1268760"/>
            <a:ext cx="2160240" cy="1844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Рисунок 3" descr="Описание: C:\Users\Связной\Desktop\набор 15 ОВЗ\ноябрь 16г\DSC_00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58482"/>
            <a:ext cx="3405171" cy="1915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294" y="4725144"/>
            <a:ext cx="2551315" cy="1915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4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16" y="188640"/>
            <a:ext cx="914501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Подведение итогов о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проведении областной недели «Мы за чистые лёгкие»,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профилактике </a:t>
            </a:r>
            <a:r>
              <a:rPr lang="ru-RU" sz="1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табакокурения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Всемирному дню без табака (31 мая) 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ГБПОУ ЧМТ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Чунском многопрофильном техникуме с 22 по 26 мая 2017г были проведены мероприятия в рамках областной недели «Мы за чистые лёгкие», по профилактике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табакокурения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 Всемирному дню без табака (31 мая). Это: классные часы по профилактике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табакокурения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спортивные соревнования, конкурс плакатов и рисунков соответственно заданной тематике, круглый стол «Мы за чистые лёгкие». По окончании недели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обучающиеся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ответили на вопросы анкеты, насколько понятна была им цель проведение недели «Мы за чистые лёгкие».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Организаторами проведения недели стали администрация техникума, классные руководители, мастера п/о,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соц.педагог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медработник техникума.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Классные часы проведены с использованием разных форм. Это беседа с элементами игры, беседа, круглый стол, классный час – тренинг, классный час с просмотром презентации, мероприятие в игровой форме, внеклассное мероприятие.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Спортивные соревнования прошли с высокой активностью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обучающихся.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Спортивные упражнения были направлены на проявление сноровки, ловкости, умения работать в команде, отличались разнообразием форм проведения. Это бег, кидание мяча, упражнения со скакалкой, прыжки, преодоление препятствий и пр.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ходе проведения круглого стола, дети рассуждали, высказывали своё мнение по данной проблеме, искали ответ на вопрос: «Почему необходима профилактика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табакокурения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 в чём причина, что борьба с курением продолжается в наше время.  Обучающимся был показан опыт, демонстрирующий последствия употребления табака. Опыт произвёл на детей большое впечатление.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рисунках и плакатах, было также отражено отношение детей к курению, и последствиям употребления табака на организм человека.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окончании недели, обучающиеся ответили на вопросы анкеты. 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Самыми активными участниками проведения недели стали обучающиеся групп: П-16,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С-16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5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523</Words>
  <Application>Microsoft Office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Futura Md BT</vt:lpstr>
      <vt:lpstr>Times New Roman</vt:lpstr>
      <vt:lpstr>Тема Office</vt:lpstr>
      <vt:lpstr>Отчет  по проведению областной   Недели по профилактике употребления табачных изделий  «Мы за чистые лёгкие!». Неделя приурочена  к  31 мая  «Всемирному дню без табака»   22-26 мая 2017 года</vt:lpstr>
      <vt:lpstr>«Кто владеет дыханием,  тот управляет своей судьбой»                (восточная мудрость)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1</dc:creator>
  <cp:lastModifiedBy>XTreme.ws</cp:lastModifiedBy>
  <cp:revision>19</cp:revision>
  <cp:lastPrinted>2017-05-31T10:13:07Z</cp:lastPrinted>
  <dcterms:created xsi:type="dcterms:W3CDTF">2013-08-06T07:54:43Z</dcterms:created>
  <dcterms:modified xsi:type="dcterms:W3CDTF">2017-06-05T06:27:40Z</dcterms:modified>
</cp:coreProperties>
</file>