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331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3999" y="1122363"/>
            <a:ext cx="9144000" cy="2387599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3999" y="3602037"/>
            <a:ext cx="9144000" cy="165576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49" y="1709737"/>
            <a:ext cx="10515600" cy="2852736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49" y="4589462"/>
            <a:ext cx="10515600" cy="150018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7" y="365124"/>
            <a:ext cx="10515600" cy="132556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7" y="1681162"/>
            <a:ext cx="5157785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7" y="2505074"/>
            <a:ext cx="5157785" cy="3684587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15.02.2023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15.02.2023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15.02.2023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7" y="987424"/>
            <a:ext cx="6172200" cy="48736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7" y="987424"/>
            <a:ext cx="6172200" cy="487362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4"/>
            <a:ext cx="2628900" cy="5811837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198" y="365124"/>
            <a:ext cx="7734299" cy="5811837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198" y="182562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9" y="6356349"/>
            <a:ext cx="27432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Центр занятости населения Чунского района информирует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5368696" name="Заголовок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/>
              <a:t>Регистрация на портале государственных услуг</a:t>
            </a:r>
          </a:p>
        </p:txBody>
      </p:sp>
      <p:pic>
        <p:nvPicPr>
          <p:cNvPr id="1478609708" name="Рисунок 147860970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839424" y="1575607"/>
            <a:ext cx="2199299" cy="4642630"/>
          </a:xfrm>
          <a:prstGeom prst="rect">
            <a:avLst/>
          </a:prstGeom>
        </p:spPr>
      </p:pic>
      <p:sp>
        <p:nvSpPr>
          <p:cNvPr id="65218423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59947681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/>
          <a:lstStyle/>
          <a:p>
            <a:pPr>
              <a:defRPr/>
            </a:pPr>
            <a:r>
              <a:rPr sz="2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главном экране нажмите кнопку «Зарегистрироваться».</a:t>
            </a:r>
            <a:endParaRPr sz="2400"/>
          </a:p>
          <a:p>
            <a:pPr>
              <a:defRPr/>
            </a:pPr>
            <a:endParaRPr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4179720" name="Заголовок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 lnSpcReduction="2000"/>
          </a:bodyPr>
          <a:lstStyle/>
          <a:p>
            <a:pPr>
              <a:defRPr/>
            </a:pPr>
            <a:r>
              <a:rPr lang="ru-RU" sz="4400" b="0" i="0" u="none" strike="noStrike" cap="none" spc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Регистрация на портале государственных услуг</a:t>
            </a:r>
            <a:endParaRPr sz="4400"/>
          </a:p>
          <a:p>
            <a:pPr>
              <a:defRPr/>
            </a:pPr>
            <a:endParaRPr/>
          </a:p>
        </p:txBody>
      </p:sp>
      <p:sp>
        <p:nvSpPr>
          <p:cNvPr id="1933692583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27978410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/>
          <a:lstStyle/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Выберите «Другой способ регистрации».</a:t>
            </a:r>
            <a:endParaRPr sz="2200"/>
          </a:p>
        </p:txBody>
      </p:sp>
      <p:pic>
        <p:nvPicPr>
          <p:cNvPr id="1283211220" name="Рисунок 128321121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96399" y="1755775"/>
            <a:ext cx="2187583" cy="46134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6682553" name="Заголовок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 lnSpcReduction="2000"/>
          </a:bodyPr>
          <a:lstStyle/>
          <a:p>
            <a:pPr>
              <a:defRPr/>
            </a:pPr>
            <a:r>
              <a:rPr lang="ru-RU" sz="4400" b="0" i="0" u="none" strike="noStrike" cap="none" spc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Регистрация на портале государственных услуг</a:t>
            </a:r>
            <a:endParaRPr sz="4400"/>
          </a:p>
          <a:p>
            <a:pPr>
              <a:defRPr/>
            </a:pPr>
            <a:endParaRPr/>
          </a:p>
        </p:txBody>
      </p:sp>
      <p:sp>
        <p:nvSpPr>
          <p:cNvPr id="1328717811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51653442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Укажите свои имя, фамилию, телефон и электронную почту.</a:t>
            </a:r>
            <a:endParaRPr sz="2200"/>
          </a:p>
        </p:txBody>
      </p:sp>
      <p:pic>
        <p:nvPicPr>
          <p:cNvPr id="1291393605" name="Рисунок 129139360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03481" y="1419224"/>
            <a:ext cx="2371038" cy="48483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8177718" name="Заголовок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 lnSpcReduction="2000"/>
          </a:bodyPr>
          <a:lstStyle/>
          <a:p>
            <a:pPr>
              <a:defRPr/>
            </a:pPr>
            <a:r>
              <a:rPr lang="ru-RU" sz="4400" b="0" i="0" u="none" strike="noStrike" cap="none" spc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Регистрация на портале государственных услуг</a:t>
            </a:r>
            <a:endParaRPr sz="4400"/>
          </a:p>
          <a:p>
            <a:pPr>
              <a:defRPr/>
            </a:pPr>
            <a:endParaRPr/>
          </a:p>
        </p:txBody>
      </p:sp>
      <p:sp>
        <p:nvSpPr>
          <p:cNvPr id="666096290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12045967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/>
          <a:lstStyle/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телефон поступит SMS c кодом доступа. Введите его, а затем придумайте новый пароль для входа на портал.</a:t>
            </a:r>
            <a:endParaRPr sz="2200"/>
          </a:p>
          <a:p>
            <a:pPr>
              <a:defRPr/>
            </a:pPr>
            <a:r>
              <a:rPr sz="2200"/>
              <a:t>Для создания стандартной записи указываем </a:t>
            </a:r>
            <a:r>
              <a:rPr sz="22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номер СНИЛС и данные паспорта РФ</a:t>
            </a:r>
          </a:p>
          <a:p>
            <a:pPr>
              <a:defRPr/>
            </a:pPr>
            <a:endParaRPr sz="2200"/>
          </a:p>
        </p:txBody>
      </p:sp>
      <p:pic>
        <p:nvPicPr>
          <p:cNvPr id="281994977" name="Рисунок 28199497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71915" y="1457324"/>
            <a:ext cx="2548396" cy="48070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8675972" name="Заголовок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 lnSpcReduction="2000"/>
          </a:bodyPr>
          <a:lstStyle/>
          <a:p>
            <a:pPr>
              <a:defRPr/>
            </a:pPr>
            <a:r>
              <a:rPr lang="ru-RU" sz="4400" b="0" i="0" u="none" strike="noStrike" cap="none" spc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Регистрация на портале государственных услуг</a:t>
            </a:r>
            <a:endParaRPr sz="4400"/>
          </a:p>
          <a:p>
            <a:pPr>
              <a:defRPr/>
            </a:pPr>
            <a:endParaRPr/>
          </a:p>
        </p:txBody>
      </p:sp>
      <p:sp>
        <p:nvSpPr>
          <p:cNvPr id="1334398420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16629031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/>
          <a:lstStyle/>
          <a:p>
            <a:pPr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Чтобы получить полный доступ ко всем услугам портала, потребуется подтвердить учётную запись.</a:t>
            </a:r>
            <a:endParaRPr/>
          </a:p>
        </p:txBody>
      </p:sp>
      <p:pic>
        <p:nvPicPr>
          <p:cNvPr id="102124980" name="Рисунок 10212497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546418" y="1690687"/>
            <a:ext cx="2192446" cy="46243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136068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57550409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3"/>
            <a:ext cx="5181598" cy="4351338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endParaRPr b="1"/>
          </a:p>
        </p:txBody>
      </p:sp>
      <p:sp>
        <p:nvSpPr>
          <p:cNvPr id="455136367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3"/>
            <a:ext cx="5181598" cy="4351338"/>
          </a:xfrm>
        </p:spPr>
        <p:txBody>
          <a:bodyPr/>
          <a:lstStyle/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Портал «Работа России» </a:t>
            </a:r>
            <a:endParaRPr sz="2200">
              <a:latin typeface="Liberation Sans"/>
              <a:cs typeface="Liberation Sans"/>
            </a:endParaRPr>
          </a:p>
        </p:txBody>
      </p:sp>
      <p:pic>
        <p:nvPicPr>
          <p:cNvPr id="64832414" name="Рисунок 648324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38198" y="1235367"/>
            <a:ext cx="5523525" cy="5289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819493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09228240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3"/>
            <a:ext cx="5181598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5715207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3"/>
            <a:ext cx="5181598" cy="4351338"/>
          </a:xfrm>
        </p:spPr>
        <p:txBody>
          <a:bodyPr/>
          <a:lstStyle/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Для входа личный кабинет необходимо на главной странице Портала «Работа России» перейти по ссылке «Войти».</a:t>
            </a:r>
            <a:endParaRPr sz="2200">
              <a:latin typeface="Liberation Sans"/>
              <a:cs typeface="Liberation Sans"/>
            </a:endParaRPr>
          </a:p>
        </p:txBody>
      </p:sp>
      <p:pic>
        <p:nvPicPr>
          <p:cNvPr id="222308197" name="Рисунок 22230819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1806" y="1090611"/>
            <a:ext cx="5347991" cy="50378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399320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00964789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3"/>
            <a:ext cx="5181598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100758987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3"/>
            <a:ext cx="5181598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823990466" name="Рисунок 82399046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1549" y="1825623"/>
            <a:ext cx="7944091" cy="42654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9442083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73728388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3"/>
            <a:ext cx="5181598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22539849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3"/>
            <a:ext cx="5181598" cy="4351338"/>
          </a:xfrm>
        </p:spPr>
        <p:txBody>
          <a:bodyPr/>
          <a:lstStyle/>
          <a:p>
            <a:pPr>
              <a:defRPr/>
            </a:pPr>
            <a:r>
              <a:rPr/>
              <a:t>Вводим свой логин - пароль</a:t>
            </a:r>
          </a:p>
        </p:txBody>
      </p:sp>
      <p:pic>
        <p:nvPicPr>
          <p:cNvPr id="1765750892" name="Рисунок 176575089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82913" y="1690686"/>
            <a:ext cx="2846965" cy="44767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401408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27421037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3"/>
            <a:ext cx="5181598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2310506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3"/>
            <a:ext cx="5181598" cy="4351338"/>
          </a:xfrm>
        </p:spPr>
        <p:txBody>
          <a:bodyPr/>
          <a:lstStyle/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При нажатии на кнопку, расположенную в правом верхнем углу, откроется  меню с данными пользователя, настройками и кнопкой «Выйти», предназначенной для выхода из личного кабинета</a:t>
            </a:r>
            <a:endParaRPr sz="2200">
              <a:latin typeface="Liberation Sans"/>
              <a:cs typeface="Liberation Sans"/>
            </a:endParaRPr>
          </a:p>
        </p:txBody>
      </p:sp>
      <p:pic>
        <p:nvPicPr>
          <p:cNvPr id="1381747938" name="Рисунок 138174793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76374" y="2171699"/>
            <a:ext cx="3658574" cy="3086100"/>
          </a:xfrm>
          <a:prstGeom prst="rect">
            <a:avLst/>
          </a:prstGeom>
        </p:spPr>
      </p:pic>
      <p:pic>
        <p:nvPicPr>
          <p:cNvPr id="1954308242" name="Рисунок 195430824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285750" cy="276224"/>
          </a:xfrm>
          <a:prstGeom prst="rect">
            <a:avLst/>
          </a:prstGeom>
        </p:spPr>
      </p:pic>
      <p:pic>
        <p:nvPicPr>
          <p:cNvPr id="779206342" name="Рисунок 77920634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285750" cy="276224"/>
          </a:xfrm>
          <a:prstGeom prst="rect">
            <a:avLst/>
          </a:prstGeom>
        </p:spPr>
      </p:pic>
      <p:pic>
        <p:nvPicPr>
          <p:cNvPr id="1157183549" name="Рисунок 115718354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285750" cy="276224"/>
          </a:xfrm>
          <a:prstGeom prst="rect">
            <a:avLst/>
          </a:prstGeom>
        </p:spPr>
      </p:pic>
      <p:pic>
        <p:nvPicPr>
          <p:cNvPr id="1381535601" name="Рисунок 138153560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285750" cy="276224"/>
          </a:xfrm>
          <a:prstGeom prst="rect">
            <a:avLst/>
          </a:prstGeom>
        </p:spPr>
      </p:pic>
      <p:pic>
        <p:nvPicPr>
          <p:cNvPr id="745328757" name="Рисунок 74532875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285750" cy="276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114408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49044811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3"/>
            <a:ext cx="5181598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36252735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3"/>
            <a:ext cx="5181598" cy="435133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На странице «Каталог услуг» на вкладке «Все услуги» доступен перечень государственных услуг,  в том числе:</a:t>
            </a: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организация профессиональной ориентации граждан;</a:t>
            </a: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</p:txBody>
      </p:sp>
      <p:pic>
        <p:nvPicPr>
          <p:cNvPr id="188673892" name="Рисунок 18867389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16724" y="2009774"/>
            <a:ext cx="5769188" cy="39909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4270580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28951497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3"/>
            <a:ext cx="5181598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95365170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3"/>
            <a:ext cx="5181598" cy="435133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90000" lnSpcReduction="2000"/>
          </a:bodyPr>
          <a:lstStyle/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В блоке «Адрес постоянной регистрации»  необходимо указать действующий адрес регистрации по месту жительства, заполнив следующие поля:</a:t>
            </a: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адрес:</a:t>
            </a: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1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постоянной регистрации;</a:t>
            </a:r>
            <a:endParaRPr sz="2200" b="1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временной регистрации;</a:t>
            </a: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1" i="0" u="none">
                <a:solidFill>
                  <a:schemeClr val="tx1"/>
                </a:solidFill>
                <a:latin typeface="Liberation Sans"/>
                <a:ea typeface="Times New Roman"/>
                <a:cs typeface="Liberation Sans"/>
              </a:rPr>
              <a:t>регион;</a:t>
            </a:r>
            <a:endParaRPr sz="2200" b="1" i="0" u="none">
              <a:solidFill>
                <a:schemeClr val="tx1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район, населенный пункт, улица;</a:t>
            </a: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дом, корпус, строение;</a:t>
            </a: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квартира.</a:t>
            </a:r>
            <a:endParaRPr sz="2200">
              <a:latin typeface="Liberation Sans"/>
              <a:cs typeface="Liberation Sans"/>
            </a:endParaRPr>
          </a:p>
        </p:txBody>
      </p:sp>
      <p:pic>
        <p:nvPicPr>
          <p:cNvPr id="769446879" name="Рисунок 76944687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86725" y="1919093"/>
            <a:ext cx="5809272" cy="41643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7106200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92515254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3"/>
            <a:ext cx="5181598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8075891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3"/>
            <a:ext cx="5181598" cy="4351338"/>
          </a:xfrm>
        </p:spPr>
        <p:txBody>
          <a:bodyPr/>
          <a:lstStyle/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В блоке «Место оказания услуги» реализована возможность выбора центра занятости населения для предоставления Услуги. Для этого следует выбрать регион обращения в ЦЗН, </a:t>
            </a:r>
            <a:r>
              <a:rPr sz="2200" b="1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Иркутская область</a:t>
            </a: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,  а затем из предложенного списка, сформированного на основании выбранного региона, – центр занятости населения, </a:t>
            </a:r>
            <a:r>
              <a:rPr sz="2200" b="1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ОГКУ ЦЗН Чунского района</a:t>
            </a:r>
            <a:endParaRPr sz="2200" b="1">
              <a:latin typeface="Liberation Sans"/>
              <a:cs typeface="Liberation Sans"/>
            </a:endParaRPr>
          </a:p>
        </p:txBody>
      </p:sp>
      <p:pic>
        <p:nvPicPr>
          <p:cNvPr id="409099385" name="Рисунок 40909938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2449" y="1533524"/>
            <a:ext cx="5543548" cy="49244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520005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91024015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3"/>
            <a:ext cx="5181598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24588927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3"/>
            <a:ext cx="5181598" cy="4351338"/>
          </a:xfrm>
        </p:spPr>
        <p:txBody>
          <a:bodyPr/>
          <a:lstStyle/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В блоке «Образование» в выпадающих списках следует выбрать:</a:t>
            </a: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образование:</a:t>
            </a: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не указано;</a:t>
            </a: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1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среднее;</a:t>
            </a:r>
            <a:endParaRPr sz="2200" b="1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среднее профессиональное;</a:t>
            </a: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неоконченное высшее;</a:t>
            </a:r>
            <a:endParaRPr sz="2200" b="0" i="0" u="none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высшее;</a:t>
            </a:r>
            <a:endParaRPr sz="2200">
              <a:latin typeface="Liberation Sans"/>
              <a:cs typeface="Liberation Sans"/>
            </a:endParaRPr>
          </a:p>
        </p:txBody>
      </p:sp>
      <p:pic>
        <p:nvPicPr>
          <p:cNvPr id="1240430453" name="Рисунок 124043045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6863" y="1825623"/>
            <a:ext cx="5440560" cy="4565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5881818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12083207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3"/>
            <a:ext cx="5181598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123536137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3"/>
            <a:ext cx="5181598" cy="4351338"/>
          </a:xfrm>
        </p:spPr>
        <p:txBody>
          <a:bodyPr/>
          <a:lstStyle/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В блоке «Подтверждение данных» пользователь должен подтвердить указанные данные и свое согласие о передаче их третьим лицам для предоставления Услуги по заявлению.</a:t>
            </a: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Liberation Sans"/>
                <a:ea typeface="Times New Roman"/>
                <a:cs typeface="Liberation Sans"/>
              </a:rPr>
              <a:t>Чтобы отправить заявление, следует нажать на кнопку «Отправить заявление» внизу заполненной формы.</a:t>
            </a:r>
            <a:endParaRPr sz="2200">
              <a:latin typeface="Liberation Sans"/>
              <a:cs typeface="Liberation Sans"/>
            </a:endParaRPr>
          </a:p>
        </p:txBody>
      </p:sp>
      <p:pic>
        <p:nvPicPr>
          <p:cNvPr id="1626639528" name="Рисунок 162663952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02165" y="1876424"/>
            <a:ext cx="5570034" cy="42386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1571888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Центр занятости населения оказывает государственные услуги</a:t>
            </a:r>
          </a:p>
        </p:txBody>
      </p:sp>
      <p:sp>
        <p:nvSpPr>
          <p:cNvPr id="1559041182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04546288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55000" lnSpcReduction="9000"/>
          </a:bodyPr>
          <a:lstStyle/>
          <a:p>
            <a:pPr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Содействие гражданам в поиске подходящей работы, а работодателям в подборе необходимых работников;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информирование о положении на рынке труда в Чунском районе;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организация ярмарок вакансий и учебных рабочих мест;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организация профессиональной ориентации граждан в целях выбора сферы деятельности (профессии), трудоустройства, прохождения профессионального обучения и получения дополнительного профессионального образования;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психологическая поддержка безработных граждан;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профессиональное обучение и дополнительное профессиональное образование безработных граждан, включая обучение в другой местности;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/>
          </a:p>
        </p:txBody>
      </p:sp>
      <p:pic>
        <p:nvPicPr>
          <p:cNvPr id="1267776454" name="Рисунок 126777645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2974" y="1566961"/>
            <a:ext cx="4838699" cy="47195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7937639" name="Заголовок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 lnSpcReduction="2000"/>
          </a:bodyPr>
          <a:lstStyle/>
          <a:p>
            <a:pPr>
              <a:defRPr/>
            </a:pPr>
            <a:r>
              <a:rPr lang="ru-RU" sz="4400" b="0" i="0" u="none" strike="noStrike" cap="none" spc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Центр занятости населения оказывает государственные услуги</a:t>
            </a:r>
            <a:endParaRPr sz="4400"/>
          </a:p>
          <a:p>
            <a:pPr>
              <a:defRPr/>
            </a:pPr>
            <a:endParaRPr/>
          </a:p>
        </p:txBody>
      </p:sp>
      <p:sp>
        <p:nvSpPr>
          <p:cNvPr id="2116025708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78849666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75000" lnSpcReduction="5000"/>
          </a:bodyPr>
          <a:lstStyle/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профессиональное обучение и дополнительное профессиональное образование женщин в период отпуска по уходу за ребенком до достижения им возраста 3-х лет;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профессиональное обучение и дополнительное профессиональное образование незанятых граждан, которым назначена страховая пенсия по старости;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организация проведения оплачиваемых общественных работ;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/>
          </a:p>
        </p:txBody>
      </p:sp>
      <p:pic>
        <p:nvPicPr>
          <p:cNvPr id="992603767" name="Рисунок 99260376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1549" y="1504949"/>
            <a:ext cx="5228249" cy="49790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2941753" name="Заголовок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 lnSpcReduction="2000"/>
          </a:bodyPr>
          <a:lstStyle/>
          <a:p>
            <a:pPr>
              <a:defRPr/>
            </a:pPr>
            <a:r>
              <a:rPr lang="ru-RU" sz="4400" b="0" i="0" u="none" strike="noStrike" cap="none" spc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Центр занятости населения оказывает государственные услуги</a:t>
            </a:r>
            <a:endParaRPr sz="4400"/>
          </a:p>
          <a:p>
            <a:pPr>
              <a:defRPr/>
            </a:pPr>
            <a:endParaRPr/>
          </a:p>
        </p:txBody>
      </p:sp>
      <p:sp>
        <p:nvSpPr>
          <p:cNvPr id="1070312136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25190770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70000" lnSpcReduction="6000"/>
          </a:bodyPr>
          <a:lstStyle/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Организация временного трудоустройства: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несовершеннолетних граждан в возрасте от 14 до 18 лет в свободное от учебы время,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безработных граждан, испытывающих трудности в поиске работы,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безработных граждан в возрасте от 18 до 20 лет, имеющих среднее профессиональное образование и ищущих работу впервые;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 sz="2800"/>
          </a:p>
          <a:p>
            <a:pPr>
              <a:defRPr/>
            </a:pPr>
            <a:endParaRPr/>
          </a:p>
        </p:txBody>
      </p:sp>
      <p:pic>
        <p:nvPicPr>
          <p:cNvPr id="543807789" name="Рисунок 54380778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6299" y="1631812"/>
            <a:ext cx="4545149" cy="4545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9166749" name="Заголовок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 lnSpcReduction="2000"/>
          </a:bodyPr>
          <a:lstStyle/>
          <a:p>
            <a:pPr>
              <a:defRPr/>
            </a:pPr>
            <a:r>
              <a:rPr lang="ru-RU" sz="4400" b="0" i="0" u="none" strike="noStrike" cap="none" spc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Центр занятости населения оказывает государственные услуги</a:t>
            </a:r>
            <a:endParaRPr sz="4400"/>
          </a:p>
          <a:p>
            <a:pPr>
              <a:defRPr/>
            </a:pPr>
            <a:endParaRPr/>
          </a:p>
        </p:txBody>
      </p:sp>
      <p:sp>
        <p:nvSpPr>
          <p:cNvPr id="1395340009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09876390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50000" lnSpcReduction="10000"/>
          </a:bodyPr>
          <a:lstStyle/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социальная адаптация безработных граждан на рынке труда;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* содействие самозанятости безработных граждан, включая оказание гражданам, признанным в установленном порядке безработными, и гражданам, признанным в установленном порядке безработными, прошедшим профессиональное обучение или получившим дополнительное профессиональное образование по направлению органов службы занятости, единовременной финансовой помощи при их государственной регистрации в качестве юридического лица, индивидуального предпринимателя либо крестьянского (фермерского) хозяйства, а также единовременной финансовой помощи на подготовку документов для соответствующей государственной регистрации;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* содействие безработным гражданам в переезде и безработным гражданам и членам их семей в переселении в другую местность для трудоустройства по направлению органов службы занятости;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17792" indent="-217792">
              <a:buFont typeface="Arial"/>
              <a:buChar char="•"/>
              <a:defRPr/>
            </a:pPr>
            <a:r>
              <a:rPr lang="ru-RU" sz="28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* осуществление социальных выплат гражданам, признанным в установленном законом порядке безработными;</a:t>
            </a:r>
            <a:endParaRPr sz="2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/>
          </a:p>
        </p:txBody>
      </p:sp>
      <p:pic>
        <p:nvPicPr>
          <p:cNvPr id="1043241596" name="Рисунок 104324159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4910" y="1476419"/>
            <a:ext cx="5464889" cy="47005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664</Words>
  <Application>Microsoft Office PowerPoint</Application>
  <DocSecurity>0</DocSecurity>
  <PresentationFormat>Произвольный</PresentationFormat>
  <Paragraphs>59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Центр занятости населения Чунского района информирует</vt:lpstr>
      <vt:lpstr>Регистрация на портале государственных услуг</vt:lpstr>
      <vt:lpstr>Регистрация на портале государственных услуг </vt:lpstr>
      <vt:lpstr>Регистрация на портале государственных услуг </vt:lpstr>
      <vt:lpstr>Регистрация на портале государственных услуг </vt:lpstr>
      <vt:lpstr>Регистрация на портале государственных услуг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Центр занятости населения оказывает государственные услуги</vt:lpstr>
      <vt:lpstr>Центр занятости населения оказывает государственные услуги </vt:lpstr>
      <vt:lpstr>Центр занятости населения оказывает государственные услуги </vt:lpstr>
      <vt:lpstr>Центр занятости населения оказывает государственные услуги 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занятости населения Чунского района информирует</dc:title>
  <dc:creator>user</dc:creator>
  <cp:lastModifiedBy>user</cp:lastModifiedBy>
  <cp:revision>7</cp:revision>
  <dcterms:created xsi:type="dcterms:W3CDTF">2012-12-03T06:56:55Z</dcterms:created>
  <dcterms:modified xsi:type="dcterms:W3CDTF">2023-02-15T05:21:25Z</dcterms:modified>
  <dc:identifier/>
  <dc:language/>
  <cp:version/>
</cp:coreProperties>
</file>